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67" r:id="rId16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41" autoAdjust="0"/>
  </p:normalViewPr>
  <p:slideViewPr>
    <p:cSldViewPr snapToGrid="0">
      <p:cViewPr varScale="1">
        <p:scale>
          <a:sx n="66" d="100"/>
          <a:sy n="66" d="100"/>
        </p:scale>
        <p:origin x="102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 custT="1"/>
      <dgm:spPr/>
      <dgm:t>
        <a:bodyPr rtlCol="0"/>
        <a:lstStyle/>
        <a:p>
          <a:pPr algn="ctr" rtl="0">
            <a:lnSpc>
              <a:spcPct val="100000"/>
            </a:lnSpc>
          </a:pPr>
          <a:r>
            <a:rPr lang="pt-PT" sz="2400" noProof="0" dirty="0"/>
            <a:t>Conceitos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 custT="1"/>
      <dgm:spPr/>
      <dgm:t>
        <a:bodyPr rtlCol="0"/>
        <a:lstStyle/>
        <a:p>
          <a:pPr algn="ctr" rtl="0">
            <a:lnSpc>
              <a:spcPct val="100000"/>
            </a:lnSpc>
          </a:pPr>
          <a:r>
            <a:rPr lang="pt-PT" sz="2400" noProof="0" dirty="0"/>
            <a:t>Projeto GPT (Gestos para Todos)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 algn="just" rtl="0">
            <a:lnSpc>
              <a:spcPct val="100000"/>
            </a:lnSpc>
          </a:pPr>
          <a:r>
            <a:rPr lang="pt-PT" noProof="0" dirty="0"/>
            <a:t>Ensino da língua gestual portuguesa para crianças surdas, de uma forma acessível através da incorporação da RA e da RV numa aplicação mobile.</a:t>
          </a: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X="-25929" custLinFactNeighborY="-1788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 custScaleX="104270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-28087" y="0"/>
          <a:ext cx="4802031" cy="10522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90214" y="242792"/>
          <a:ext cx="579862" cy="5787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188378" y="6039"/>
          <a:ext cx="3565614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noProof="0" dirty="0"/>
            <a:t>Conceitos</a:t>
          </a:r>
        </a:p>
      </dsp:txBody>
      <dsp:txXfrm>
        <a:off x="1188378" y="6039"/>
        <a:ext cx="3565614" cy="1085120"/>
      </dsp:txXfrm>
    </dsp:sp>
    <dsp:sp modelId="{5DD1A591-E379-4123-AFEF-0E0E1C78A6C8}">
      <dsp:nvSpPr>
        <dsp:cNvPr id="0" name=""/>
        <dsp:cNvSpPr/>
      </dsp:nvSpPr>
      <dsp:spPr>
        <a:xfrm>
          <a:off x="-28087" y="1362439"/>
          <a:ext cx="4802031" cy="10522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90214" y="1599192"/>
          <a:ext cx="579862" cy="5787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188378" y="1362439"/>
          <a:ext cx="3565614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noProof="0" dirty="0"/>
            <a:t>Projeto GPT (Gestos para Todos)</a:t>
          </a:r>
        </a:p>
      </dsp:txBody>
      <dsp:txXfrm>
        <a:off x="1188378" y="1362439"/>
        <a:ext cx="3565614" cy="1085120"/>
      </dsp:txXfrm>
    </dsp:sp>
    <dsp:sp modelId="{B231036C-5FBE-4605-8393-F1B6359EE169}">
      <dsp:nvSpPr>
        <dsp:cNvPr id="0" name=""/>
        <dsp:cNvSpPr/>
      </dsp:nvSpPr>
      <dsp:spPr>
        <a:xfrm>
          <a:off x="-28087" y="2718839"/>
          <a:ext cx="4802031" cy="10522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90214" y="2955593"/>
          <a:ext cx="579862" cy="5787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112252" y="2718839"/>
          <a:ext cx="3717865" cy="1085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842" tIns="114842" rIns="114842" bIns="114842" numCol="1" spcCol="1270" rtlCol="0" anchor="ctr" anchorCtr="0">
          <a:noAutofit/>
        </a:bodyPr>
        <a:lstStyle/>
        <a:p>
          <a:pPr marL="0" lvl="0" indent="0" algn="just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Ensino da língua gestual portuguesa para crianças surdas, de uma forma acessível através da incorporação da RA e da RV numa aplicação mobile.</a:t>
          </a:r>
        </a:p>
      </dsp:txBody>
      <dsp:txXfrm>
        <a:off x="1112252" y="2718839"/>
        <a:ext cx="3717865" cy="1085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2458C3-F718-4FC2-841C-620449F3FB72}" type="datetime1">
              <a:rPr lang="pt-PT" smtClean="0"/>
              <a:t>11/07/2022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92E83-BC39-4E1D-B9F6-AF3286564D93}" type="datetime1">
              <a:rPr lang="pt-PT" smtClean="0"/>
              <a:pPr/>
              <a:t>11/07/2022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7BA4B3-0163-408B-AEF0-C495506D532B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749FF-3DDB-4B54-8561-C6C8DB00D34D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8F857F-BA72-42E1-81FA-9F78B4146A02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4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25E235-551A-4317-956A-6799DEE58A35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0BCDD3-FC76-427E-85B4-BDC2E1DC2AC3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6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0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291339-10FB-4631-9B6C-9655013B4FF7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2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3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1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8B0344-EA14-427F-8EC1-5E05FFD861B8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009DE8-58A4-4326-915A-A4A8ACCF0ED1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80EBD6-3DC5-44B1-8816-87D95647860C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E6094D-16D4-4F1A-9EAF-D87677481942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9217AC-02DB-4422-8072-845BF7CDD9EF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4F405A-0157-47D2-BB76-80C5B2E9E84C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D22B9A-9FF6-4C3D-BD9A-38073590BEA4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F3AF7A-9EED-4D21-A7C3-12A5F2D2724B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47A9A-1760-4E3D-AD8E-6F816AEB3444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7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8AA3E8-6AF7-4210-A806-C2FC96C59AE4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5E616D-BBBB-49E2-87A4-5CF340D4B6E7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1ABD0D18-27FA-4994-9146-3BF06EA39114}" type="datetime1">
              <a:rPr lang="pt-PT" noProof="0" smtClean="0"/>
              <a:t>11/07/2022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igações de cadei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Autofit/>
          </a:bodyPr>
          <a:lstStyle/>
          <a:p>
            <a:pPr algn="ctr" rtl="0"/>
            <a:r>
              <a:rPr lang="pt-PT" sz="5400" dirty="0"/>
              <a:t>Estudo de Incorporação de Acessibilidade em Realidade Virtual e Aumentada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 fontScale="70000" lnSpcReduction="20000"/>
          </a:bodyPr>
          <a:lstStyle/>
          <a:p>
            <a:pPr algn="ctr" rtl="0"/>
            <a:r>
              <a:rPr lang="pt-PT" dirty="0"/>
              <a:t>Laboratório de Projeto em Engenharia Informática</a:t>
            </a:r>
          </a:p>
          <a:p>
            <a:pPr algn="ctr" rtl="0"/>
            <a:r>
              <a:rPr lang="pt-PT" dirty="0"/>
              <a:t>2º Semestre | 2021-2022</a:t>
            </a:r>
          </a:p>
          <a:p>
            <a:pPr algn="ctr" rtl="0"/>
            <a:r>
              <a:rPr lang="pt-PT" dirty="0"/>
              <a:t>Eduardo Chaves (70611) e João Rodrigues (70579)</a:t>
            </a:r>
          </a:p>
          <a:p>
            <a:pPr rtl="0"/>
            <a:endParaRPr lang="pt-PT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58F9C077-3403-D371-0B3E-3372D59C1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Demonstração</a:t>
            </a:r>
            <a:endParaRPr lang="en-US" dirty="0"/>
          </a:p>
        </p:txBody>
      </p:sp>
      <p:pic>
        <p:nvPicPr>
          <p:cNvPr id="5" name="video-1657532766">
            <a:hlinkClick r:id="" action="ppaction://media"/>
            <a:extLst>
              <a:ext uri="{FF2B5EF4-FFF2-40B4-BE49-F238E27FC236}">
                <a16:creationId xmlns:a16="http://schemas.microsoft.com/office/drawing/2014/main" id="{76E0E9EC-1416-EDC3-D720-180FAD9772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9884" y="1853248"/>
            <a:ext cx="7627937" cy="4195762"/>
          </a:xfrm>
          <a:noFill/>
        </p:spPr>
      </p:pic>
    </p:spTree>
    <p:extLst>
      <p:ext uri="{BB962C8B-B14F-4D97-AF65-F5344CB8AC3E}">
        <p14:creationId xmlns:p14="http://schemas.microsoft.com/office/powerpoint/2010/main" val="380940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8943E-4CE9-E1F0-91FD-9502209A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Considerações Finais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57F1E3-A1A6-DAB0-AEF0-BD542D1AC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Consideramos que através do desenvolvimento do nosso projeto conseguimos propor uma solução válida para combater a barreira que existe na nossa sociedade e o seu conhecimento da língua gestual. </a:t>
            </a:r>
          </a:p>
          <a:p>
            <a:r>
              <a:rPr lang="pt-PT" dirty="0"/>
              <a:t>Criamos uma aplicação de fácil acessibilidade e interação que esperamos ser capaz de auxiliar no processo da aprendizagem da língua gestual portuguesa. </a:t>
            </a:r>
          </a:p>
          <a:p>
            <a:r>
              <a:rPr lang="pt-PT" dirty="0"/>
              <a:t>Isto ainda é um projeto em desenvolvimento pois ainda há muitos aspetos a melhorar e a serem desenvolvidos.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38833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pt-PT"/>
              <a:t>Obrigado!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pt-PT"/>
              <a:t>alguem@example.com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Qual é o Objetivo?</a:t>
            </a:r>
          </a:p>
        </p:txBody>
      </p:sp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Marcador de Posição de Conteúdo 3" descr="Gráfico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954866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42C21-844A-88C7-DBB2-B313C41DE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pt-PT" dirty="0"/>
              <a:t>Conceito - Acessibilidade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54C1AF-1931-E8DC-A30E-90DFBBB72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5689374" cy="4195763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acessibilidade digital é definida através do desenvolvimento de TIC que sejam fáceis de aceder e usar independentemente das capacidades do utilizador, do equipamento ou do ambiente em que é feita a interação.</a:t>
            </a:r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1512D48-55FF-20E7-E796-E618238A3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827" y="1328877"/>
            <a:ext cx="4200245" cy="42002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74765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62D017E-9C01-B8CE-E6B7-73EA204C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Conceito</a:t>
            </a:r>
            <a:r>
              <a:rPr lang="en-US" dirty="0"/>
              <a:t> – </a:t>
            </a:r>
            <a:r>
              <a:rPr lang="en-US" dirty="0" err="1"/>
              <a:t>Realidade</a:t>
            </a:r>
            <a:r>
              <a:rPr lang="en-US" dirty="0"/>
              <a:t>                           Virtual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F2E10C-1495-6E7F-5A5D-CE32D7CC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226720"/>
            <a:ext cx="4396339" cy="2934556"/>
          </a:xfrm>
          <a:prstGeom prst="rect">
            <a:avLst/>
          </a:prstGeom>
          <a:noFill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A147D7-8241-B1FB-44A7-0317AE0AE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77639" y="2781806"/>
            <a:ext cx="5768250" cy="420024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É uma tecnologia de interface entre um utilizador e um sistema operacional através de recursos gráficos 3D cujo objetivo é criar a sensação de imersão num ambiente virtual diferente do real.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3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B4A64E0-5373-3C45-729F-2E3784E73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 err="1"/>
              <a:t>Conceito</a:t>
            </a:r>
            <a:r>
              <a:rPr lang="en-US" dirty="0"/>
              <a:t> – </a:t>
            </a:r>
            <a:r>
              <a:rPr lang="en-US" dirty="0" err="1"/>
              <a:t>Realidade</a:t>
            </a:r>
            <a:r>
              <a:rPr lang="en-US" dirty="0"/>
              <a:t> </a:t>
            </a:r>
            <a:r>
              <a:rPr lang="en-US" dirty="0" err="1"/>
              <a:t>Aumentada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C7E91B-BE0A-0168-42F5-1B8269690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2055" y="2104118"/>
            <a:ext cx="5253945" cy="4195763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É a integração de elementos ou informações virtuais no mundo real utilizando, por exemplo uma câmara juntamente com o uso de sensores de movimento.</a:t>
            </a: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5A3516D-8CE2-7AAE-6537-254877D5C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1" r="15371" b="-1"/>
          <a:stretch/>
        </p:blipFill>
        <p:spPr>
          <a:xfrm>
            <a:off x="6719643" y="1853248"/>
            <a:ext cx="4396341" cy="42002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446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95B5DFD-2422-227A-2FFF-8CBC7F18E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pPr algn="ctr"/>
            <a:r>
              <a:rPr lang="pt-PT" dirty="0"/>
              <a:t>Projeto</a:t>
            </a:r>
            <a:br>
              <a:rPr lang="pt-PT" dirty="0"/>
            </a:br>
            <a:r>
              <a:rPr lang="pt-PT" sz="3600" dirty="0"/>
              <a:t>GPT – GESTOS PARA TODOS</a:t>
            </a:r>
            <a:endParaRPr lang="en-US" sz="3600" dirty="0"/>
          </a:p>
        </p:txBody>
      </p:sp>
      <p:pic>
        <p:nvPicPr>
          <p:cNvPr id="8" name="Marcador de Posição de Conteúdo 7">
            <a:extLst>
              <a:ext uri="{FF2B5EF4-FFF2-40B4-BE49-F238E27FC236}">
                <a16:creationId xmlns:a16="http://schemas.microsoft.com/office/drawing/2014/main" id="{2BAF014D-B611-6FE1-3227-2AECA79D7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505" r="-2" b="7124"/>
          <a:stretch/>
        </p:blipFill>
        <p:spPr>
          <a:xfrm>
            <a:off x="1103312" y="2052918"/>
            <a:ext cx="8946541" cy="41954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4546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9C695-3F77-21B8-9694-548C1460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Cartas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D3DD56-2C45-4692-C067-C5D30CAB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653" y="1853248"/>
            <a:ext cx="7331003" cy="4195481"/>
          </a:xfrm>
        </p:spPr>
        <p:txBody>
          <a:bodyPr/>
          <a:lstStyle/>
          <a:p>
            <a:pPr algn="just"/>
            <a:r>
              <a:rPr lang="pt-PT" sz="1800" dirty="0"/>
              <a:t>Para o funcionamento da aplicação mobile, é necessário através da câmara, fazer o scan às cartas para ser projetado na tela em RA o gesto correspondente a cada carta.</a:t>
            </a:r>
          </a:p>
          <a:p>
            <a:pPr algn="just"/>
            <a:r>
              <a:rPr lang="pt-PT" sz="1800" dirty="0"/>
              <a:t>Em cada carta está uma letra do abecedário (Amarelo – Vogais, Azul – Consoantes e Laranja – Estrangeiras) que irá apresentar o respetivo gesto. </a:t>
            </a:r>
          </a:p>
          <a:p>
            <a:pPr algn="just"/>
            <a:r>
              <a:rPr lang="pt-PT" sz="1800" dirty="0"/>
              <a:t>Queremos deixar uma nota de agradecimento a duas alunas do curso de Comunicação e Multimédia, Ana Morais e a Maria João, que criaram o design das cartas e LOGO.</a:t>
            </a:r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B62921C-F6DA-A568-C3AE-55EC6DCD6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280" y="1853247"/>
            <a:ext cx="1025016" cy="169189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8E90977-0612-C363-09F6-947688F88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982" y="1853247"/>
            <a:ext cx="1057948" cy="169189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E43E0C9-97AC-B799-E49B-4568F8002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280" y="3819415"/>
            <a:ext cx="1062064" cy="169189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DD0A147-9619-F8C3-4860-AAD4B90F0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6982" y="3819415"/>
            <a:ext cx="1057948" cy="169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406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7FEFE-E84B-FF04-EEFA-D9B95736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pt-PT" dirty="0"/>
              <a:t>Aplicação Mobile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0CE1692-A006-5362-E02F-C995A09CE1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494" y="2042076"/>
            <a:ext cx="6073050" cy="420024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aplicação mobile foi desenvolvida através da plataforma UNITY com o auxilio do kit de desenvolvimento de software de RA para dispositivos móveis, </a:t>
            </a:r>
            <a:r>
              <a:rPr lang="pt-PT" dirty="0" err="1"/>
              <a:t>Vuforia</a:t>
            </a:r>
            <a:r>
              <a:rPr lang="pt-PT" dirty="0"/>
              <a:t>, sendo que a modelação do formato das mãos foi realizada no Blender.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6EE006A-0649-8608-C45D-A88A4D451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875" y="1853248"/>
            <a:ext cx="4395597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62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5ED6D7-DAFC-BF91-4D14-6AF0D6BDA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VUFORIA TARGET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89E1F6-4C77-7D79-221F-AEDBBDDB3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992688" cy="4195763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aplicação quando faz o scan das cartas procura os pontos de referência da carta para depois puder demonstrar o gesto que lhe está associado.</a:t>
            </a: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3E1EE38-E6C2-F402-FD8F-E0098C00E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866" y="1328877"/>
            <a:ext cx="2593652" cy="42002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217326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406_TF78884036_Win32" id="{6AAD1459-4B68-4B72-B642-4DE2B4225E4B}" vid="{6C776961-049D-4BD3-BA8C-81F98F94322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digital</Template>
  <TotalTime>26</TotalTime>
  <Words>427</Words>
  <Application>Microsoft Office PowerPoint</Application>
  <PresentationFormat>Ecrã Panorâmico</PresentationFormat>
  <Paragraphs>34</Paragraphs>
  <Slides>12</Slides>
  <Notes>3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Ião</vt:lpstr>
      <vt:lpstr>Estudo de Incorporação de Acessibilidade em Realidade Virtual e Aumentada</vt:lpstr>
      <vt:lpstr>Qual é o Objetivo?</vt:lpstr>
      <vt:lpstr>Conceito - Acessibilidade</vt:lpstr>
      <vt:lpstr>Conceito – Realidade                           Virtual</vt:lpstr>
      <vt:lpstr>Conceito – Realidade Aumentada</vt:lpstr>
      <vt:lpstr>Projeto GPT – GESTOS PARA TODOS</vt:lpstr>
      <vt:lpstr>Cartas</vt:lpstr>
      <vt:lpstr>Aplicação Mobile</vt:lpstr>
      <vt:lpstr>VUFORIA TARGET</vt:lpstr>
      <vt:lpstr>Demonstração</vt:lpstr>
      <vt:lpstr>Considerações Finais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de Incorporação de Acessibilidade em Realidade Virtual e Aumentada</dc:title>
  <dc:creator>EDUARDO MANUEL AFONSO CHAVES</dc:creator>
  <cp:lastModifiedBy>al70579@utad.eu</cp:lastModifiedBy>
  <cp:revision>4</cp:revision>
  <dcterms:created xsi:type="dcterms:W3CDTF">2022-07-11T14:36:18Z</dcterms:created>
  <dcterms:modified xsi:type="dcterms:W3CDTF">2022-07-11T22:54:21Z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